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7" r:id="rId4"/>
    <p:sldId id="265" r:id="rId5"/>
    <p:sldId id="266" r:id="rId6"/>
    <p:sldId id="264" r:id="rId7"/>
    <p:sldId id="261" r:id="rId8"/>
    <p:sldId id="268" r:id="rId9"/>
    <p:sldId id="269" r:id="rId10"/>
    <p:sldId id="270" r:id="rId11"/>
    <p:sldId id="271" r:id="rId12"/>
    <p:sldId id="27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167"/>
    <a:srgbClr val="002060"/>
    <a:srgbClr val="BAEC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66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17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518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1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6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00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340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71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48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200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051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48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DD301-1839-4D62-8D52-E68A97CB3FB8}" type="datetimeFigureOut">
              <a:rPr lang="ko-KR" altLang="en-US" smtClean="0"/>
              <a:t>2019-08-22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2311-0250-48D9-ACB6-ECF8A74B0C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84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35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9385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67060" y="744071"/>
            <a:ext cx="8257880" cy="495544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65456" y="2153213"/>
            <a:ext cx="18610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 err="1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  <a:r>
              <a:rPr lang="ko-KR" altLang="en-US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검색 서비스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92515" y="2499221"/>
            <a:ext cx="4562146" cy="846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500" b="1" i="1" dirty="0">
                <a:solidFill>
                  <a:srgbClr val="002060"/>
                </a:solidFill>
                <a:latin typeface="Britannic Bold" panose="020B0903060703020204" pitchFamily="34" charset="0"/>
                <a:ea typeface="Adobe 고딕 Std B" panose="020B0800000000000000" pitchFamily="34" charset="-127"/>
              </a:rPr>
              <a:t>HELLO, BACON</a:t>
            </a:r>
            <a:endParaRPr lang="ko-KR" altLang="en-US" sz="5500" b="1" i="1" dirty="0">
              <a:solidFill>
                <a:srgbClr val="002060"/>
              </a:solidFill>
              <a:latin typeface="Britannic Bold" panose="020B0903060703020204" pitchFamily="34" charset="0"/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4271" y="3646146"/>
            <a:ext cx="41293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</a:t>
            </a:r>
            <a:r>
              <a:rPr lang="ko-KR" altLang="en-US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</a:t>
            </a:r>
            <a:r>
              <a:rPr lang="en-US" altLang="ko-KR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5678! | </a:t>
            </a:r>
            <a:r>
              <a:rPr lang="ko-KR" altLang="en-US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김호영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배민수</a:t>
            </a:r>
            <a:r>
              <a:rPr lang="ko-KR" altLang="en-US" dirty="0">
                <a:solidFill>
                  <a:srgbClr val="00206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윤성철 박수현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571613" y="3362325"/>
            <a:ext cx="5054653" cy="0"/>
          </a:xfrm>
          <a:prstGeom prst="line">
            <a:avLst/>
          </a:prstGeom>
          <a:ln w="28575">
            <a:solidFill>
              <a:srgbClr val="64B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571613" y="3429000"/>
            <a:ext cx="505465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C86AE21-318E-4583-84A3-35B19859E4C5}"/>
              </a:ext>
            </a:extLst>
          </p:cNvPr>
          <p:cNvSpPr/>
          <p:nvPr/>
        </p:nvSpPr>
        <p:spPr>
          <a:xfrm>
            <a:off x="2362200" y="1093694"/>
            <a:ext cx="7472082" cy="423134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87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3C2E4D-70D9-4D79-A594-C94C21571FD2}"/>
              </a:ext>
            </a:extLst>
          </p:cNvPr>
          <p:cNvSpPr/>
          <p:nvPr/>
        </p:nvSpPr>
        <p:spPr>
          <a:xfrm>
            <a:off x="0" y="0"/>
            <a:ext cx="1650443" cy="6858000"/>
          </a:xfrm>
          <a:prstGeom prst="rect">
            <a:avLst/>
          </a:prstGeom>
          <a:solidFill>
            <a:srgbClr val="64B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1DB4D41-38F8-424E-B8E0-695733E9AD2B}"/>
              </a:ext>
            </a:extLst>
          </p:cNvPr>
          <p:cNvSpPr txBox="1"/>
          <p:nvPr/>
        </p:nvSpPr>
        <p:spPr>
          <a:xfrm>
            <a:off x="283714" y="2343448"/>
            <a:ext cx="99386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500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65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35620A-5EF9-46CF-8320-46E07C6CC95F}"/>
              </a:ext>
            </a:extLst>
          </p:cNvPr>
          <p:cNvSpPr txBox="1"/>
          <p:nvPr/>
        </p:nvSpPr>
        <p:spPr>
          <a:xfrm>
            <a:off x="233551" y="3529884"/>
            <a:ext cx="1284006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endParaRPr lang="ko-KR" altLang="en-US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5650368-99A4-46F9-8348-056781136897}"/>
              </a:ext>
            </a:extLst>
          </p:cNvPr>
          <p:cNvCxnSpPr>
            <a:cxnSpLocks/>
          </p:cNvCxnSpPr>
          <p:nvPr/>
        </p:nvCxnSpPr>
        <p:spPr>
          <a:xfrm>
            <a:off x="217039" y="3325416"/>
            <a:ext cx="1096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66339" y="351191"/>
            <a:ext cx="13869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REVIEW</a:t>
            </a:r>
            <a:endParaRPr lang="ko-KR" altLang="en-US" sz="25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30700" y="405052"/>
            <a:ext cx="289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Firebase DB, Storage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92" y="940176"/>
            <a:ext cx="9678329" cy="47704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176" y="4622519"/>
            <a:ext cx="5966736" cy="217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7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3C2E4D-70D9-4D79-A594-C94C21571FD2}"/>
              </a:ext>
            </a:extLst>
          </p:cNvPr>
          <p:cNvSpPr/>
          <p:nvPr/>
        </p:nvSpPr>
        <p:spPr>
          <a:xfrm>
            <a:off x="0" y="0"/>
            <a:ext cx="1650443" cy="6858000"/>
          </a:xfrm>
          <a:prstGeom prst="rect">
            <a:avLst/>
          </a:prstGeom>
          <a:solidFill>
            <a:srgbClr val="64B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1DB4D41-38F8-424E-B8E0-695733E9AD2B}"/>
              </a:ext>
            </a:extLst>
          </p:cNvPr>
          <p:cNvSpPr txBox="1"/>
          <p:nvPr/>
        </p:nvSpPr>
        <p:spPr>
          <a:xfrm>
            <a:off x="283714" y="2343448"/>
            <a:ext cx="99386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500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65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35620A-5EF9-46CF-8320-46E07C6CC95F}"/>
              </a:ext>
            </a:extLst>
          </p:cNvPr>
          <p:cNvSpPr txBox="1"/>
          <p:nvPr/>
        </p:nvSpPr>
        <p:spPr>
          <a:xfrm>
            <a:off x="233551" y="3529884"/>
            <a:ext cx="1284006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endParaRPr lang="ko-KR" altLang="en-US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5650368-99A4-46F9-8348-056781136897}"/>
              </a:ext>
            </a:extLst>
          </p:cNvPr>
          <p:cNvCxnSpPr>
            <a:cxnSpLocks/>
          </p:cNvCxnSpPr>
          <p:nvPr/>
        </p:nvCxnSpPr>
        <p:spPr>
          <a:xfrm>
            <a:off x="217039" y="3325416"/>
            <a:ext cx="1096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66339" y="351191"/>
            <a:ext cx="13147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ADMIN</a:t>
            </a:r>
            <a:endParaRPr lang="ko-KR" altLang="en-US" sz="25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71" y="960186"/>
            <a:ext cx="6139272" cy="5847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30700" y="405052"/>
            <a:ext cx="440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Guest, admin, team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등급 수정 가능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8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2516"/>
            <a:ext cx="12312927" cy="820861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-1" y="-583096"/>
            <a:ext cx="12695583" cy="7476948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967060" y="744071"/>
            <a:ext cx="8257880" cy="495544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32696" y="2786171"/>
            <a:ext cx="3526606" cy="846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5500" b="1" i="1" dirty="0" smtClean="0">
                <a:solidFill>
                  <a:srgbClr val="002060"/>
                </a:solidFill>
                <a:latin typeface="Britannic Bold" panose="020B0903060703020204" pitchFamily="34" charset="0"/>
                <a:ea typeface="Adobe 고딕 Std B" panose="020B0800000000000000" pitchFamily="34" charset="-127"/>
              </a:rPr>
              <a:t>감사합니다</a:t>
            </a:r>
            <a:endParaRPr lang="ko-KR" altLang="en-US" sz="5500" b="1" i="1" dirty="0">
              <a:solidFill>
                <a:srgbClr val="002060"/>
              </a:solidFill>
              <a:latin typeface="Britannic Bold" panose="020B0903060703020204" pitchFamily="34" charset="0"/>
              <a:ea typeface="Adobe 고딕 Std B" panose="020B0800000000000000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C86AE21-318E-4583-84A3-35B19859E4C5}"/>
              </a:ext>
            </a:extLst>
          </p:cNvPr>
          <p:cNvSpPr/>
          <p:nvPr/>
        </p:nvSpPr>
        <p:spPr>
          <a:xfrm>
            <a:off x="2362200" y="1093694"/>
            <a:ext cx="7472082" cy="4231341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80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2E39A9E-9A39-4A01-A697-52CE378A3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02"/>
            <a:ext cx="12192000" cy="73152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92731F62-E3CD-4B8E-81C7-4E7B072B626E}"/>
              </a:ext>
            </a:extLst>
          </p:cNvPr>
          <p:cNvCxnSpPr/>
          <p:nvPr/>
        </p:nvCxnSpPr>
        <p:spPr>
          <a:xfrm>
            <a:off x="573741" y="1118907"/>
            <a:ext cx="11044518" cy="0"/>
          </a:xfrm>
          <a:prstGeom prst="line">
            <a:avLst/>
          </a:prstGeom>
          <a:ln w="127000" cap="rnd">
            <a:solidFill>
              <a:srgbClr val="64B1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E3C1434C-CD90-4902-ABD5-B473C8A0B55B}"/>
              </a:ext>
            </a:extLst>
          </p:cNvPr>
          <p:cNvCxnSpPr/>
          <p:nvPr/>
        </p:nvCxnSpPr>
        <p:spPr>
          <a:xfrm>
            <a:off x="1965656" y="1118907"/>
            <a:ext cx="0" cy="881343"/>
          </a:xfrm>
          <a:prstGeom prst="line">
            <a:avLst/>
          </a:prstGeom>
          <a:ln w="25400">
            <a:solidFill>
              <a:srgbClr val="64B16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BD028BC7-0582-46BA-B91C-2199583673FB}"/>
              </a:ext>
            </a:extLst>
          </p:cNvPr>
          <p:cNvCxnSpPr/>
          <p:nvPr/>
        </p:nvCxnSpPr>
        <p:spPr>
          <a:xfrm>
            <a:off x="3739334" y="1118907"/>
            <a:ext cx="0" cy="881343"/>
          </a:xfrm>
          <a:prstGeom prst="line">
            <a:avLst/>
          </a:prstGeom>
          <a:ln w="25400">
            <a:solidFill>
              <a:srgbClr val="64B16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FF1EAFC7-4D5D-416C-A7F7-9CBF1BE9DCC5}"/>
              </a:ext>
            </a:extLst>
          </p:cNvPr>
          <p:cNvCxnSpPr>
            <a:cxnSpLocks/>
          </p:cNvCxnSpPr>
          <p:nvPr/>
        </p:nvCxnSpPr>
        <p:spPr>
          <a:xfrm>
            <a:off x="5571093" y="1118907"/>
            <a:ext cx="0" cy="1194589"/>
          </a:xfrm>
          <a:prstGeom prst="line">
            <a:avLst/>
          </a:prstGeom>
          <a:ln w="25400">
            <a:solidFill>
              <a:srgbClr val="64B16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FEE281F9-2A3C-4118-A6AE-C8CE7CF9A3E7}"/>
              </a:ext>
            </a:extLst>
          </p:cNvPr>
          <p:cNvCxnSpPr/>
          <p:nvPr/>
        </p:nvCxnSpPr>
        <p:spPr>
          <a:xfrm>
            <a:off x="7670203" y="1118907"/>
            <a:ext cx="0" cy="881343"/>
          </a:xfrm>
          <a:prstGeom prst="line">
            <a:avLst/>
          </a:prstGeom>
          <a:ln w="25400">
            <a:solidFill>
              <a:srgbClr val="64B16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348BD638-AAFA-41FB-8CF9-270162223EDA}"/>
              </a:ext>
            </a:extLst>
          </p:cNvPr>
          <p:cNvCxnSpPr>
            <a:cxnSpLocks/>
          </p:cNvCxnSpPr>
          <p:nvPr/>
        </p:nvCxnSpPr>
        <p:spPr>
          <a:xfrm>
            <a:off x="9754425" y="1118907"/>
            <a:ext cx="0" cy="1071843"/>
          </a:xfrm>
          <a:prstGeom prst="line">
            <a:avLst/>
          </a:prstGeom>
          <a:ln w="25400">
            <a:solidFill>
              <a:srgbClr val="64B16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51B8721-1494-455C-AA52-790DF932C077}"/>
              </a:ext>
            </a:extLst>
          </p:cNvPr>
          <p:cNvGrpSpPr/>
          <p:nvPr/>
        </p:nvGrpSpPr>
        <p:grpSpPr>
          <a:xfrm>
            <a:off x="1696724" y="2589721"/>
            <a:ext cx="589905" cy="1050347"/>
            <a:chOff x="2229252" y="2171068"/>
            <a:chExt cx="589905" cy="1050347"/>
          </a:xfrm>
        </p:grpSpPr>
        <p:sp>
          <p:nvSpPr>
            <p:cNvPr id="6" name="TextBox 5"/>
            <p:cNvSpPr txBox="1"/>
            <p:nvPr/>
          </p:nvSpPr>
          <p:spPr>
            <a:xfrm>
              <a:off x="2248023" y="2171068"/>
              <a:ext cx="519373" cy="5386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29252" y="2867472"/>
              <a:ext cx="589905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4AC841A-DEA4-420B-BB5E-AE147EF49D2E}"/>
              </a:ext>
            </a:extLst>
          </p:cNvPr>
          <p:cNvGrpSpPr/>
          <p:nvPr/>
        </p:nvGrpSpPr>
        <p:grpSpPr>
          <a:xfrm>
            <a:off x="3440972" y="2589721"/>
            <a:ext cx="589905" cy="1050347"/>
            <a:chOff x="3797581" y="2171068"/>
            <a:chExt cx="589905" cy="1050347"/>
          </a:xfrm>
        </p:grpSpPr>
        <p:sp>
          <p:nvSpPr>
            <p:cNvPr id="8" name="TextBox 7"/>
            <p:cNvSpPr txBox="1"/>
            <p:nvPr/>
          </p:nvSpPr>
          <p:spPr>
            <a:xfrm>
              <a:off x="3797581" y="2867472"/>
              <a:ext cx="589905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역할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6352" y="2171068"/>
              <a:ext cx="519373" cy="5386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7E144CE-5A2D-4936-BB24-86EFA586B64B}"/>
              </a:ext>
            </a:extLst>
          </p:cNvPr>
          <p:cNvGrpSpPr/>
          <p:nvPr/>
        </p:nvGrpSpPr>
        <p:grpSpPr>
          <a:xfrm>
            <a:off x="5036232" y="2589721"/>
            <a:ext cx="1179810" cy="1050347"/>
            <a:chOff x="4956296" y="2171068"/>
            <a:chExt cx="1179810" cy="1050347"/>
          </a:xfrm>
        </p:grpSpPr>
        <p:sp>
          <p:nvSpPr>
            <p:cNvPr id="9" name="TextBox 8"/>
            <p:cNvSpPr txBox="1"/>
            <p:nvPr/>
          </p:nvSpPr>
          <p:spPr>
            <a:xfrm>
              <a:off x="4956296" y="2867472"/>
              <a:ext cx="1179810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개발환경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99488" y="2171068"/>
              <a:ext cx="519373" cy="5386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40F9187-48E7-440B-B2F1-4B0E56EBDD1D}"/>
              </a:ext>
            </a:extLst>
          </p:cNvPr>
          <p:cNvGrpSpPr/>
          <p:nvPr/>
        </p:nvGrpSpPr>
        <p:grpSpPr>
          <a:xfrm>
            <a:off x="7135544" y="2589721"/>
            <a:ext cx="1179810" cy="1050347"/>
            <a:chOff x="6532592" y="2171068"/>
            <a:chExt cx="1179810" cy="1050347"/>
          </a:xfrm>
        </p:grpSpPr>
        <p:sp>
          <p:nvSpPr>
            <p:cNvPr id="11" name="TextBox 10"/>
            <p:cNvSpPr txBox="1"/>
            <p:nvPr/>
          </p:nvSpPr>
          <p:spPr>
            <a:xfrm>
              <a:off x="6532592" y="2867472"/>
              <a:ext cx="1179810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주요기능</a:t>
              </a:r>
              <a:endParaRPr lang="ko-KR" altLang="en-US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12653" y="2171068"/>
              <a:ext cx="519373" cy="5386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CC38AC54-B34D-4FA3-934F-5F3354B90559}"/>
              </a:ext>
            </a:extLst>
          </p:cNvPr>
          <p:cNvGrpSpPr/>
          <p:nvPr/>
        </p:nvGrpSpPr>
        <p:grpSpPr>
          <a:xfrm>
            <a:off x="9234857" y="2589721"/>
            <a:ext cx="884858" cy="1050347"/>
            <a:chOff x="8810554" y="2171068"/>
            <a:chExt cx="884858" cy="1050347"/>
          </a:xfrm>
        </p:grpSpPr>
        <p:sp>
          <p:nvSpPr>
            <p:cNvPr id="10" name="TextBox 9"/>
            <p:cNvSpPr txBox="1"/>
            <p:nvPr/>
          </p:nvSpPr>
          <p:spPr>
            <a:xfrm>
              <a:off x="8810554" y="2867472"/>
              <a:ext cx="884858" cy="3539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23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느낀점</a:t>
              </a:r>
              <a:endParaRPr lang="ko-KR" altLang="en-US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90615" y="2171068"/>
              <a:ext cx="519373" cy="5386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35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ko-KR" altLang="en-US" sz="3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E2E80A24-951F-4B28-9532-D88FE4F1DCCB}"/>
              </a:ext>
            </a:extLst>
          </p:cNvPr>
          <p:cNvSpPr txBox="1"/>
          <p:nvPr/>
        </p:nvSpPr>
        <p:spPr>
          <a:xfrm>
            <a:off x="573741" y="549769"/>
            <a:ext cx="194380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000" dirty="0">
                <a:solidFill>
                  <a:srgbClr val="64B16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3000" dirty="0">
              <a:solidFill>
                <a:srgbClr val="64B16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66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3C2E4D-70D9-4D79-A594-C94C21571FD2}"/>
              </a:ext>
            </a:extLst>
          </p:cNvPr>
          <p:cNvSpPr/>
          <p:nvPr/>
        </p:nvSpPr>
        <p:spPr>
          <a:xfrm>
            <a:off x="0" y="0"/>
            <a:ext cx="1906168" cy="6858000"/>
          </a:xfrm>
          <a:prstGeom prst="rect">
            <a:avLst/>
          </a:prstGeom>
          <a:solidFill>
            <a:srgbClr val="64B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CC37222-A960-4302-B60E-4DFBD5096BAA}"/>
              </a:ext>
            </a:extLst>
          </p:cNvPr>
          <p:cNvSpPr txBox="1"/>
          <p:nvPr/>
        </p:nvSpPr>
        <p:spPr>
          <a:xfrm>
            <a:off x="382691" y="2343448"/>
            <a:ext cx="99386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500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65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CCFD778-54FE-46C9-BC7C-7DEBF49B53E0}"/>
              </a:ext>
            </a:extLst>
          </p:cNvPr>
          <p:cNvSpPr txBox="1"/>
          <p:nvPr/>
        </p:nvSpPr>
        <p:spPr>
          <a:xfrm>
            <a:off x="608023" y="3529884"/>
            <a:ext cx="589905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23C6A07-9011-48D5-904E-9199EB72B67C}"/>
              </a:ext>
            </a:extLst>
          </p:cNvPr>
          <p:cNvCxnSpPr>
            <a:cxnSpLocks/>
          </p:cNvCxnSpPr>
          <p:nvPr/>
        </p:nvCxnSpPr>
        <p:spPr>
          <a:xfrm>
            <a:off x="316016" y="3325416"/>
            <a:ext cx="1096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99668" y="4420269"/>
            <a:ext cx="525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원하는 음식점 주소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추천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CE10CF3-9046-462B-9969-70761D0DBE32}"/>
              </a:ext>
            </a:extLst>
          </p:cNvPr>
          <p:cNvSpPr txBox="1"/>
          <p:nvPr/>
        </p:nvSpPr>
        <p:spPr>
          <a:xfrm>
            <a:off x="2299668" y="4927638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다녀온 맛집 후기 작성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035E8D9-2498-4F29-9D6B-9B6FAE53F98A}"/>
              </a:ext>
            </a:extLst>
          </p:cNvPr>
          <p:cNvSpPr txBox="1"/>
          <p:nvPr/>
        </p:nvSpPr>
        <p:spPr>
          <a:xfrm>
            <a:off x="2299668" y="5462022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해외 여행시 방문했던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맛집을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도시별로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취합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카테고리 검색 기능 구현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99668" y="1391706"/>
            <a:ext cx="410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위치기반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 기반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맛집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추천 사이트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10477" y="696248"/>
            <a:ext cx="30225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SERVICE CONCEPT</a:t>
            </a:r>
            <a:endParaRPr lang="ko-KR" altLang="en-US" sz="25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8859" y="3732024"/>
            <a:ext cx="28440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FUNCTION</a:t>
            </a:r>
            <a:endParaRPr lang="ko-KR" altLang="en-US" sz="25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12777" t="12795" r="10509" b="21880"/>
          <a:stretch/>
        </p:blipFill>
        <p:spPr>
          <a:xfrm>
            <a:off x="8928339" y="3947905"/>
            <a:ext cx="2993367" cy="28457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r="19266" b="14969"/>
          <a:stretch/>
        </p:blipFill>
        <p:spPr>
          <a:xfrm>
            <a:off x="5378439" y="719285"/>
            <a:ext cx="257924" cy="35583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r="19266" b="14969"/>
          <a:stretch/>
        </p:blipFill>
        <p:spPr>
          <a:xfrm>
            <a:off x="5101877" y="3728229"/>
            <a:ext cx="257924" cy="3558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99668" y="2757484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식사 약속 직전 검색하는 유형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해외여행 계획할 때 미리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맛집을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찾아보고 가는 유형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10477" y="2062026"/>
            <a:ext cx="13742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endParaRPr lang="ko-KR" altLang="en-US" sz="25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9" r="19266" b="14969"/>
          <a:stretch/>
        </p:blipFill>
        <p:spPr>
          <a:xfrm>
            <a:off x="3689186" y="2085063"/>
            <a:ext cx="257924" cy="3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3C2E4D-70D9-4D79-A594-C94C21571FD2}"/>
              </a:ext>
            </a:extLst>
          </p:cNvPr>
          <p:cNvSpPr/>
          <p:nvPr/>
        </p:nvSpPr>
        <p:spPr>
          <a:xfrm>
            <a:off x="0" y="0"/>
            <a:ext cx="1906168" cy="6858000"/>
          </a:xfrm>
          <a:prstGeom prst="rect">
            <a:avLst/>
          </a:prstGeom>
          <a:solidFill>
            <a:srgbClr val="64B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CC37222-A960-4302-B60E-4DFBD5096BAA}"/>
              </a:ext>
            </a:extLst>
          </p:cNvPr>
          <p:cNvSpPr txBox="1"/>
          <p:nvPr/>
        </p:nvSpPr>
        <p:spPr>
          <a:xfrm>
            <a:off x="382691" y="2343448"/>
            <a:ext cx="99386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500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65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CCFD778-54FE-46C9-BC7C-7DEBF49B53E0}"/>
              </a:ext>
            </a:extLst>
          </p:cNvPr>
          <p:cNvSpPr txBox="1"/>
          <p:nvPr/>
        </p:nvSpPr>
        <p:spPr>
          <a:xfrm>
            <a:off x="608023" y="3529884"/>
            <a:ext cx="589905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23C6A07-9011-48D5-904E-9199EB72B67C}"/>
              </a:ext>
            </a:extLst>
          </p:cNvPr>
          <p:cNvCxnSpPr>
            <a:cxnSpLocks/>
          </p:cNvCxnSpPr>
          <p:nvPr/>
        </p:nvCxnSpPr>
        <p:spPr>
          <a:xfrm>
            <a:off x="316016" y="3325416"/>
            <a:ext cx="1096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245" y="290491"/>
            <a:ext cx="5816624" cy="40988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45" y="4389340"/>
            <a:ext cx="5816624" cy="3276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956694">
            <a:off x="7710711" y="4281476"/>
            <a:ext cx="3583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trike="sngStrike" dirty="0" smtClean="0">
                <a:solidFill>
                  <a:schemeClr val="accent2">
                    <a:lumMod val="75000"/>
                  </a:schemeClr>
                </a:solidFill>
              </a:rPr>
              <a:t>팀장 </a:t>
            </a:r>
            <a:r>
              <a:rPr lang="en-US" altLang="ko-KR" sz="4000" strike="sngStrike" dirty="0" smtClean="0">
                <a:solidFill>
                  <a:schemeClr val="accent2">
                    <a:lumMod val="75000"/>
                  </a:schemeClr>
                </a:solidFill>
              </a:rPr>
              <a:t>Bacon</a:t>
            </a:r>
          </a:p>
          <a:p>
            <a:r>
              <a:rPr lang="ko-KR" altLang="en-US" sz="4000" dirty="0" smtClean="0">
                <a:solidFill>
                  <a:schemeClr val="accent2">
                    <a:lumMod val="75000"/>
                  </a:schemeClr>
                </a:solidFill>
              </a:rPr>
              <a:t>인원 </a:t>
            </a:r>
            <a:r>
              <a:rPr lang="en-US" altLang="ko-KR" sz="4000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endParaRPr lang="ko-KR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3C2E4D-70D9-4D79-A594-C94C21571FD2}"/>
              </a:ext>
            </a:extLst>
          </p:cNvPr>
          <p:cNvSpPr/>
          <p:nvPr/>
        </p:nvSpPr>
        <p:spPr>
          <a:xfrm>
            <a:off x="0" y="0"/>
            <a:ext cx="1906168" cy="6858000"/>
          </a:xfrm>
          <a:prstGeom prst="rect">
            <a:avLst/>
          </a:prstGeom>
          <a:solidFill>
            <a:srgbClr val="64B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CC37222-A960-4302-B60E-4DFBD5096BAA}"/>
              </a:ext>
            </a:extLst>
          </p:cNvPr>
          <p:cNvSpPr txBox="1"/>
          <p:nvPr/>
        </p:nvSpPr>
        <p:spPr>
          <a:xfrm>
            <a:off x="382691" y="2343448"/>
            <a:ext cx="99386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500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65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CCFD778-54FE-46C9-BC7C-7DEBF49B53E0}"/>
              </a:ext>
            </a:extLst>
          </p:cNvPr>
          <p:cNvSpPr txBox="1"/>
          <p:nvPr/>
        </p:nvSpPr>
        <p:spPr>
          <a:xfrm>
            <a:off x="608023" y="3529884"/>
            <a:ext cx="589905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endParaRPr lang="ko-KR" altLang="en-US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23C6A07-9011-48D5-904E-9199EB72B67C}"/>
              </a:ext>
            </a:extLst>
          </p:cNvPr>
          <p:cNvCxnSpPr>
            <a:cxnSpLocks/>
          </p:cNvCxnSpPr>
          <p:nvPr/>
        </p:nvCxnSpPr>
        <p:spPr>
          <a:xfrm>
            <a:off x="316016" y="3325416"/>
            <a:ext cx="1096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94" y="715246"/>
            <a:ext cx="679132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8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양쪽 모서리가 둥근 사각형 30"/>
          <p:cNvSpPr/>
          <p:nvPr/>
        </p:nvSpPr>
        <p:spPr>
          <a:xfrm flipV="1">
            <a:off x="8796820" y="3990366"/>
            <a:ext cx="2667397" cy="129634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양쪽 모서리가 둥근 사각형 29"/>
          <p:cNvSpPr/>
          <p:nvPr/>
        </p:nvSpPr>
        <p:spPr>
          <a:xfrm flipV="1">
            <a:off x="5769255" y="3990366"/>
            <a:ext cx="2667397" cy="129634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양쪽 모서리가 둥근 사각형 27"/>
          <p:cNvSpPr/>
          <p:nvPr/>
        </p:nvSpPr>
        <p:spPr>
          <a:xfrm flipV="1">
            <a:off x="2766926" y="3990366"/>
            <a:ext cx="2667397" cy="1296345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3C2E4D-70D9-4D79-A594-C94C21571FD2}"/>
              </a:ext>
            </a:extLst>
          </p:cNvPr>
          <p:cNvSpPr/>
          <p:nvPr/>
        </p:nvSpPr>
        <p:spPr>
          <a:xfrm>
            <a:off x="0" y="0"/>
            <a:ext cx="1906168" cy="6858000"/>
          </a:xfrm>
          <a:prstGeom prst="rect">
            <a:avLst/>
          </a:prstGeom>
          <a:solidFill>
            <a:srgbClr val="64B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CC37222-A960-4302-B60E-4DFBD5096BAA}"/>
              </a:ext>
            </a:extLst>
          </p:cNvPr>
          <p:cNvSpPr txBox="1"/>
          <p:nvPr/>
        </p:nvSpPr>
        <p:spPr>
          <a:xfrm>
            <a:off x="382691" y="2343448"/>
            <a:ext cx="1016304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500" spc="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65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CCFD778-54FE-46C9-BC7C-7DEBF49B53E0}"/>
              </a:ext>
            </a:extLst>
          </p:cNvPr>
          <p:cNvSpPr txBox="1"/>
          <p:nvPr/>
        </p:nvSpPr>
        <p:spPr>
          <a:xfrm>
            <a:off x="608023" y="3529884"/>
            <a:ext cx="589905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623C6A07-9011-48D5-904E-9199EB72B67C}"/>
              </a:ext>
            </a:extLst>
          </p:cNvPr>
          <p:cNvCxnSpPr>
            <a:cxnSpLocks/>
          </p:cNvCxnSpPr>
          <p:nvPr/>
        </p:nvCxnSpPr>
        <p:spPr>
          <a:xfrm>
            <a:off x="316016" y="3325416"/>
            <a:ext cx="1096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6F49203-3CFD-4517-B15C-40C35E141FCE}"/>
              </a:ext>
            </a:extLst>
          </p:cNvPr>
          <p:cNvSpPr txBox="1"/>
          <p:nvPr/>
        </p:nvSpPr>
        <p:spPr>
          <a:xfrm>
            <a:off x="2872944" y="4255878"/>
            <a:ext cx="241091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err="1">
                <a:latin typeface="맑은 고딕" panose="020B0503020000020004" pitchFamily="50" charset="-127"/>
              </a:rPr>
              <a:t>구글</a:t>
            </a:r>
            <a:r>
              <a:rPr lang="ko-KR" altLang="en-US" sz="2000" dirty="0"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</a:rPr>
              <a:t>API </a:t>
            </a:r>
            <a:r>
              <a:rPr lang="ko-KR" altLang="en-US" sz="2000" dirty="0" smtClean="0">
                <a:latin typeface="맑은 고딕" panose="020B0503020000020004" pitchFamily="50" charset="-127"/>
              </a:rPr>
              <a:t>연동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상세 페이지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0" r="12705" b="14589"/>
          <a:stretch/>
        </p:blipFill>
        <p:spPr>
          <a:xfrm>
            <a:off x="6278307" y="2035262"/>
            <a:ext cx="1622723" cy="1848566"/>
          </a:xfrm>
          <a:prstGeom prst="rect">
            <a:avLst/>
          </a:prstGeom>
        </p:spPr>
      </p:pic>
      <p:sp>
        <p:nvSpPr>
          <p:cNvPr id="7" name="양쪽 모서리가 둥근 사각형 6"/>
          <p:cNvSpPr/>
          <p:nvPr/>
        </p:nvSpPr>
        <p:spPr>
          <a:xfrm>
            <a:off x="2766927" y="1802296"/>
            <a:ext cx="2667397" cy="2188071"/>
          </a:xfrm>
          <a:prstGeom prst="round2SameRect">
            <a:avLst/>
          </a:prstGeom>
          <a:noFill/>
          <a:ln w="38100">
            <a:solidFill>
              <a:srgbClr val="64B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6F49203-3CFD-4517-B15C-40C35E141FCE}"/>
              </a:ext>
            </a:extLst>
          </p:cNvPr>
          <p:cNvSpPr txBox="1"/>
          <p:nvPr/>
        </p:nvSpPr>
        <p:spPr>
          <a:xfrm>
            <a:off x="5834186" y="4225262"/>
            <a:ext cx="2588850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</a:rPr>
              <a:t>로그인</a:t>
            </a:r>
            <a:endParaRPr lang="en-US" altLang="ko-KR" sz="2000" dirty="0" smtClean="0"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 권한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계정 관리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5761917" y="1802296"/>
            <a:ext cx="2667397" cy="2188071"/>
          </a:xfrm>
          <a:prstGeom prst="round2SameRect">
            <a:avLst/>
          </a:prstGeom>
          <a:noFill/>
          <a:ln w="38100">
            <a:solidFill>
              <a:srgbClr val="64B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9" r="14831" b="15169"/>
          <a:stretch/>
        </p:blipFill>
        <p:spPr>
          <a:xfrm>
            <a:off x="3355028" y="1994063"/>
            <a:ext cx="1535024" cy="18311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46F49203-3CFD-4517-B15C-40C35E141FCE}"/>
              </a:ext>
            </a:extLst>
          </p:cNvPr>
          <p:cNvSpPr txBox="1"/>
          <p:nvPr/>
        </p:nvSpPr>
        <p:spPr>
          <a:xfrm>
            <a:off x="8817800" y="4196752"/>
            <a:ext cx="263123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</a:rPr>
              <a:t>기획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pPr algn="ctr"/>
            <a:r>
              <a:rPr lang="ko-KR" altLang="en-US" sz="2000" dirty="0" smtClean="0">
                <a:latin typeface="맑은 고딕" panose="020B0503020000020004" pitchFamily="50" charset="-127"/>
              </a:rPr>
              <a:t>리뷰작성 </a:t>
            </a:r>
            <a:r>
              <a:rPr lang="en-US" altLang="ko-KR" sz="2000" dirty="0" smtClean="0">
                <a:latin typeface="맑은 고딕" panose="020B0503020000020004" pitchFamily="50" charset="-127"/>
              </a:rPr>
              <a:t>/</a:t>
            </a:r>
            <a:r>
              <a:rPr lang="ko-KR" altLang="en-US" sz="2000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</a:rPr>
              <a:t>firebase DB</a:t>
            </a:r>
          </a:p>
          <a:p>
            <a:pPr algn="ctr"/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양쪽 모서리가 둥근 사각형 31"/>
          <p:cNvSpPr/>
          <p:nvPr/>
        </p:nvSpPr>
        <p:spPr>
          <a:xfrm>
            <a:off x="8789482" y="1802296"/>
            <a:ext cx="2667397" cy="2188071"/>
          </a:xfrm>
          <a:prstGeom prst="round2SameRect">
            <a:avLst/>
          </a:prstGeom>
          <a:noFill/>
          <a:ln w="38100">
            <a:solidFill>
              <a:srgbClr val="64B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3" r="13897" b="14548"/>
          <a:stretch/>
        </p:blipFill>
        <p:spPr>
          <a:xfrm>
            <a:off x="9390175" y="2024282"/>
            <a:ext cx="1595877" cy="190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37F19AEC-76E6-4EFF-BA90-F31954619BFA}"/>
              </a:ext>
            </a:extLst>
          </p:cNvPr>
          <p:cNvGrpSpPr/>
          <p:nvPr/>
        </p:nvGrpSpPr>
        <p:grpSpPr>
          <a:xfrm>
            <a:off x="2134114" y="1942914"/>
            <a:ext cx="9573856" cy="3162671"/>
            <a:chOff x="1257814" y="2571000"/>
            <a:chExt cx="9573856" cy="3162671"/>
          </a:xfrm>
        </p:grpSpPr>
        <p:pic>
          <p:nvPicPr>
            <p:cNvPr id="1038" name="Picture 14" descr="google place apiì ëí ì´ë¯¸ì§ ê²ìê²°ê³¼">
              <a:extLst>
                <a:ext uri="{FF2B5EF4-FFF2-40B4-BE49-F238E27FC236}">
                  <a16:creationId xmlns:a16="http://schemas.microsoft.com/office/drawing/2014/main" xmlns="" id="{A67A4FF2-AC83-406A-9AEF-12DE044C9C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44" y="2723803"/>
              <a:ext cx="1697307" cy="1697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xmlns="" id="{3AFC5FF4-8C71-4A82-91E9-46FDEF7B6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5944" y="3985098"/>
              <a:ext cx="1235726" cy="125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vuetifyì ëí ì´ë¯¸ì§ ê²ìê²°ê³¼">
              <a:extLst>
                <a:ext uri="{FF2B5EF4-FFF2-40B4-BE49-F238E27FC236}">
                  <a16:creationId xmlns:a16="http://schemas.microsoft.com/office/drawing/2014/main" xmlns="" id="{C8881D9E-6CA0-4DB6-9DA3-0F12B2C47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814" y="2571000"/>
              <a:ext cx="1850110" cy="185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vueì ëí ì´ë¯¸ì§ ê²ìê²°ê³¼">
              <a:extLst>
                <a:ext uri="{FF2B5EF4-FFF2-40B4-BE49-F238E27FC236}">
                  <a16:creationId xmlns:a16="http://schemas.microsoft.com/office/drawing/2014/main" xmlns="" id="{B5E59BDD-530A-404B-8DDE-7616FF291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697" y="4363897"/>
              <a:ext cx="1178122" cy="1178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firebaseì ëí ì´ë¯¸ì§ ê²ìê²°ê³¼">
              <a:extLst>
                <a:ext uri="{FF2B5EF4-FFF2-40B4-BE49-F238E27FC236}">
                  <a16:creationId xmlns:a16="http://schemas.microsoft.com/office/drawing/2014/main" xmlns="" id="{6236B1A8-5B87-46E8-BB26-82A76D2AC2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041" y="4115107"/>
              <a:ext cx="3161257" cy="1618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javascript logoì ëí ì´ë¯¸ì§ ê²ìê²°ê³¼">
              <a:extLst>
                <a:ext uri="{FF2B5EF4-FFF2-40B4-BE49-F238E27FC236}">
                  <a16:creationId xmlns:a16="http://schemas.microsoft.com/office/drawing/2014/main" xmlns="" id="{26377063-FC37-415C-B874-3DFBAD71F3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647" y="2771666"/>
              <a:ext cx="2672174" cy="1502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3C2E4D-70D9-4D79-A594-C94C21571FD2}"/>
              </a:ext>
            </a:extLst>
          </p:cNvPr>
          <p:cNvSpPr/>
          <p:nvPr/>
        </p:nvSpPr>
        <p:spPr>
          <a:xfrm>
            <a:off x="0" y="0"/>
            <a:ext cx="1906168" cy="6858000"/>
          </a:xfrm>
          <a:prstGeom prst="rect">
            <a:avLst/>
          </a:prstGeom>
          <a:solidFill>
            <a:srgbClr val="64B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1DB4D41-38F8-424E-B8E0-695733E9AD2B}"/>
              </a:ext>
            </a:extLst>
          </p:cNvPr>
          <p:cNvSpPr txBox="1"/>
          <p:nvPr/>
        </p:nvSpPr>
        <p:spPr>
          <a:xfrm>
            <a:off x="382691" y="2343448"/>
            <a:ext cx="1016304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500" spc="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65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35620A-5EF9-46CF-8320-46E07C6CC95F}"/>
              </a:ext>
            </a:extLst>
          </p:cNvPr>
          <p:cNvSpPr txBox="1"/>
          <p:nvPr/>
        </p:nvSpPr>
        <p:spPr>
          <a:xfrm>
            <a:off x="332528" y="3529884"/>
            <a:ext cx="1179810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5650368-99A4-46F9-8348-056781136897}"/>
              </a:ext>
            </a:extLst>
          </p:cNvPr>
          <p:cNvCxnSpPr>
            <a:cxnSpLocks/>
          </p:cNvCxnSpPr>
          <p:nvPr/>
        </p:nvCxnSpPr>
        <p:spPr>
          <a:xfrm>
            <a:off x="316016" y="3325416"/>
            <a:ext cx="1096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5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3C2E4D-70D9-4D79-A594-C94C21571FD2}"/>
              </a:ext>
            </a:extLst>
          </p:cNvPr>
          <p:cNvSpPr/>
          <p:nvPr/>
        </p:nvSpPr>
        <p:spPr>
          <a:xfrm>
            <a:off x="0" y="0"/>
            <a:ext cx="1650443" cy="6858000"/>
          </a:xfrm>
          <a:prstGeom prst="rect">
            <a:avLst/>
          </a:prstGeom>
          <a:solidFill>
            <a:srgbClr val="64B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1DB4D41-38F8-424E-B8E0-695733E9AD2B}"/>
              </a:ext>
            </a:extLst>
          </p:cNvPr>
          <p:cNvSpPr txBox="1"/>
          <p:nvPr/>
        </p:nvSpPr>
        <p:spPr>
          <a:xfrm>
            <a:off x="283714" y="2343448"/>
            <a:ext cx="99386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500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65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35620A-5EF9-46CF-8320-46E07C6CC95F}"/>
              </a:ext>
            </a:extLst>
          </p:cNvPr>
          <p:cNvSpPr txBox="1"/>
          <p:nvPr/>
        </p:nvSpPr>
        <p:spPr>
          <a:xfrm>
            <a:off x="233551" y="3529884"/>
            <a:ext cx="1284006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endParaRPr lang="ko-KR" altLang="en-US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5650368-99A4-46F9-8348-056781136897}"/>
              </a:ext>
            </a:extLst>
          </p:cNvPr>
          <p:cNvCxnSpPr>
            <a:cxnSpLocks/>
          </p:cNvCxnSpPr>
          <p:nvPr/>
        </p:nvCxnSpPr>
        <p:spPr>
          <a:xfrm>
            <a:off x="217039" y="3325416"/>
            <a:ext cx="1096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866339" y="351191"/>
            <a:ext cx="10759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 smtClea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endParaRPr lang="ko-KR" altLang="en-US" sz="25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58171" y="405052"/>
            <a:ext cx="305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Google map, place API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5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63C2E4D-70D9-4D79-A594-C94C21571FD2}"/>
              </a:ext>
            </a:extLst>
          </p:cNvPr>
          <p:cNvSpPr/>
          <p:nvPr/>
        </p:nvSpPr>
        <p:spPr>
          <a:xfrm>
            <a:off x="0" y="0"/>
            <a:ext cx="1650443" cy="6858000"/>
          </a:xfrm>
          <a:prstGeom prst="rect">
            <a:avLst/>
          </a:prstGeom>
          <a:solidFill>
            <a:srgbClr val="64B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1DB4D41-38F8-424E-B8E0-695733E9AD2B}"/>
              </a:ext>
            </a:extLst>
          </p:cNvPr>
          <p:cNvSpPr txBox="1"/>
          <p:nvPr/>
        </p:nvSpPr>
        <p:spPr>
          <a:xfrm>
            <a:off x="283714" y="2343448"/>
            <a:ext cx="99386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500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6500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1735620A-5EF9-46CF-8320-46E07C6CC95F}"/>
              </a:ext>
            </a:extLst>
          </p:cNvPr>
          <p:cNvSpPr txBox="1"/>
          <p:nvPr/>
        </p:nvSpPr>
        <p:spPr>
          <a:xfrm>
            <a:off x="233551" y="3529884"/>
            <a:ext cx="1284006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endParaRPr lang="ko-KR" altLang="en-US" sz="2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75650368-99A4-46F9-8348-056781136897}"/>
              </a:ext>
            </a:extLst>
          </p:cNvPr>
          <p:cNvCxnSpPr>
            <a:cxnSpLocks/>
          </p:cNvCxnSpPr>
          <p:nvPr/>
        </p:nvCxnSpPr>
        <p:spPr>
          <a:xfrm>
            <a:off x="217039" y="3325416"/>
            <a:ext cx="109697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31" y="371045"/>
            <a:ext cx="5495069" cy="32224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31" y="3593462"/>
            <a:ext cx="5495069" cy="296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7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147</Words>
  <Application>Microsoft Office PowerPoint</Application>
  <PresentationFormat>와이드스크린</PresentationFormat>
  <Paragraphs>59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Adobe 고딕 Std B</vt:lpstr>
      <vt:lpstr>맑은 고딕</vt:lpstr>
      <vt:lpstr>맑은 고딕 Semilight</vt:lpstr>
      <vt:lpstr>Arial</vt:lpstr>
      <vt:lpstr>Britannic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36</cp:revision>
  <dcterms:created xsi:type="dcterms:W3CDTF">2019-08-13T07:48:41Z</dcterms:created>
  <dcterms:modified xsi:type="dcterms:W3CDTF">2019-08-22T00:38:54Z</dcterms:modified>
</cp:coreProperties>
</file>